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60A3FB-7934-4557-9883-7ED87F648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3F6DD26-6BB8-47FF-BF44-A63E43DA0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A02B12-15FA-4939-92B6-B2FCA631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B17B-290F-4BA2-A9A4-473B0618F5C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CDAF35B-C57A-4664-BD3F-A5EC5662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85BBC4A-4F7A-4E01-BDC5-EC3E4B00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00-45E3-49EE-8712-30AABE183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66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DB17D7-8DCC-4268-8D22-8B4D6BF3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A9864DE-1105-4876-AE99-ED0D63222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72D5644-23A5-42EC-9075-E2EDD92E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B17B-290F-4BA2-A9A4-473B0618F5C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B26438E-EECD-4330-94BD-9A7CC536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9E1FBD9-7990-4158-B3DF-5B3FFDFA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00-45E3-49EE-8712-30AABE183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48524B5-E03A-4EC4-82AC-A5C266776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A7FD0DF-14B5-4611-A0DC-391037122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645F06-66CE-4410-BAE0-D1D94C36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B17B-290F-4BA2-A9A4-473B0618F5C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0F46008-4BC0-4316-BE4E-47568B71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C48B0F8-9BBC-43E3-A5B0-4BB93D16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00-45E3-49EE-8712-30AABE183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49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9D6B94-4D8D-4749-86A9-C5EF00F5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9E3ECE-DF6E-42B0-8671-537FD8973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D492A9-C3EE-44D5-B225-2853ABAB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B17B-290F-4BA2-A9A4-473B0618F5C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D32730-D8FE-402F-B434-CB672FBF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FE6B84-2D27-4675-B1B3-F4ED8D00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00-45E3-49EE-8712-30AABE183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4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697C54-118F-42FB-9CDE-C115F912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0E9A70C-10A3-48FA-9F79-80FCAF6A0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6CDB556-AA2C-452D-B077-75516CA1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B17B-290F-4BA2-A9A4-473B0618F5C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AC7E3CE-D032-415B-9BC8-7AF81F1B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39F0A42-5F6D-46E1-B277-2279D536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00-45E3-49EE-8712-30AABE183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28B09B-75FE-4C15-A863-3E8327F0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CC9AEB-3182-44A5-AA7F-09797EB9D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70A6011-96F5-4F29-8344-AD88E151F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4E9472A-B99A-4188-BE1C-6AF420AE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B17B-290F-4BA2-A9A4-473B0618F5C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64AD1AB-51E6-405E-856C-5369A4E6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5B05B4D-F8D8-4F4F-9F6A-E1720518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00-45E3-49EE-8712-30AABE183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50E31E-D721-49CD-A02B-E34CBCD9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52EF784-2E6D-485D-A84F-B543B699C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71353B3-6E28-48C4-A126-73A54E854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04B4951-FDD4-40D1-854F-A5EED6299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FA91BD3-45D0-466C-B81D-44D57AA1B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B1A0023-B73B-4C6A-9A76-09B15EC3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B17B-290F-4BA2-A9A4-473B0618F5C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361409F-BF1F-4730-B881-FDAF1EBE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25BBD13-76AD-4B7A-88EE-1EAED645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00-45E3-49EE-8712-30AABE183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49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0A6231-73A5-4083-801F-5B53D59C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02F290F-4CFF-4588-B68E-F0C89B9A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B17B-290F-4BA2-A9A4-473B0618F5C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D8AC43E-0333-4B22-A805-68E489ED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EEC4E36-1C15-4D8F-9105-D5CD6EE9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00-45E3-49EE-8712-30AABE183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29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0B585C9-83F8-490D-A97E-FA55765A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B17B-290F-4BA2-A9A4-473B0618F5C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1A7B6B2-75A0-4247-ADCD-6FC9207B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791235D-F284-4C91-AF27-18AA7754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00-45E3-49EE-8712-30AABE183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0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BF3830-8011-4C0F-BC33-A923CCA7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E1A6C8-0877-4FB4-94AA-E61DDD12C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F648D9D-673D-461A-BCAC-3ABA9A73F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4D74B09-B19C-46BB-AC27-ECC776650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B17B-290F-4BA2-A9A4-473B0618F5C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E49E595-F81A-4201-8CD0-05899656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5AB0E6C-3768-4A81-B012-B98D1921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00-45E3-49EE-8712-30AABE183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1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259E79-25FC-480D-8ED0-4160515C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411D3D0-26D2-4FB9-B38A-12FCDEE5C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401CB26-0E44-4EA2-AEC3-AF6D7C665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D96A650-ABAB-48E3-8426-4E241CED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B17B-290F-4BA2-A9A4-473B0618F5C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9DA1453-5962-4DE6-9D34-86C0C601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EF0F48E-52CB-4443-9D96-81F79B92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00-45E3-49EE-8712-30AABE183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8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2E98B88-0941-488A-B65E-2B91372DA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6AD8A6E-588F-4E61-BF49-B812355CB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D1BA02F-8D9F-4A2D-A0EC-23E962E15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8B17B-290F-4BA2-A9A4-473B0618F5C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416C4C5-6E8E-4D11-A1EF-24FFD6C16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5598E3E-0DC2-47A5-BC9B-F3B088CA5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35300-45E3-49EE-8712-30AABE183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01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59C43D-86F4-4478-A36F-896B1EE5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943" y="193060"/>
            <a:ext cx="8911905" cy="706437"/>
          </a:xfrm>
        </p:spPr>
        <p:txBody>
          <a:bodyPr>
            <a:normAutofit/>
          </a:bodyPr>
          <a:lstStyle/>
          <a:p>
            <a:r>
              <a:rPr lang="hr-H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NAPUTAK ZA </a:t>
            </a:r>
            <a:r>
              <a:rPr lang="hr-HR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RAZVRSTAVANJE OTPADA</a:t>
            </a:r>
            <a:r>
              <a:rPr lang="hr-H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3B87E28-9243-4268-9202-E8029B5D7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52" y="1677962"/>
            <a:ext cx="923925" cy="1233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62F11C3-5BA0-49CB-AFDE-9E90DF52B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79" y="1716234"/>
            <a:ext cx="925116" cy="1233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77A46FB-CE53-4F6C-B031-D41F702DC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23" y="1652021"/>
            <a:ext cx="925117" cy="1233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4DEBB8BE-012D-47F7-8601-50339C029C04}"/>
              </a:ext>
            </a:extLst>
          </p:cNvPr>
          <p:cNvSpPr txBox="1"/>
          <p:nvPr/>
        </p:nvSpPr>
        <p:spPr>
          <a:xfrm>
            <a:off x="-37293" y="3037048"/>
            <a:ext cx="207208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1100" dirty="0"/>
          </a:p>
          <a:p>
            <a:r>
              <a:rPr lang="hr-HR" sz="1100" dirty="0"/>
              <a:t>- </a:t>
            </a:r>
            <a:r>
              <a:rPr lang="hr-HR" sz="1000" dirty="0"/>
              <a:t>vrećice iz usisavača</a:t>
            </a:r>
          </a:p>
          <a:p>
            <a:r>
              <a:rPr lang="hr-HR" sz="1000" dirty="0"/>
              <a:t>- higijenski papiri, vlažne maramice</a:t>
            </a:r>
          </a:p>
          <a:p>
            <a:r>
              <a:rPr lang="hr-HR" sz="1000" dirty="0"/>
              <a:t>- ostaci od pripremanja hrane</a:t>
            </a:r>
          </a:p>
          <a:p>
            <a:r>
              <a:rPr lang="hr-HR" sz="1000" dirty="0"/>
              <a:t>- zaprljani ili premazani, voštani papiri</a:t>
            </a:r>
          </a:p>
          <a:p>
            <a:r>
              <a:rPr lang="hr-HR" sz="1000" dirty="0"/>
              <a:t>- ambalaža neprikladna za reciklažu (npr. višeslojna od plastike i aluminija, ambalaža za lijekove)</a:t>
            </a:r>
          </a:p>
          <a:p>
            <a:r>
              <a:rPr lang="hr-HR" sz="1000" dirty="0"/>
              <a:t>- naljepnice</a:t>
            </a:r>
          </a:p>
          <a:p>
            <a:r>
              <a:rPr lang="hr-HR" sz="1000" dirty="0"/>
              <a:t>- spužve, tapete</a:t>
            </a:r>
          </a:p>
          <a:p>
            <a:r>
              <a:rPr lang="hr-HR" sz="1000" dirty="0"/>
              <a:t>- zdjele i drveni pribor</a:t>
            </a:r>
          </a:p>
          <a:p>
            <a:r>
              <a:rPr lang="hr-HR" sz="1000" dirty="0"/>
              <a:t>- pelene i higijenski ulošci</a:t>
            </a:r>
          </a:p>
          <a:p>
            <a:r>
              <a:rPr lang="hr-HR" sz="1000"/>
              <a:t>- Odvoz </a:t>
            </a:r>
            <a:r>
              <a:rPr lang="hr-HR" sz="1000" dirty="0"/>
              <a:t>tri puta mjesečno</a:t>
            </a:r>
            <a:endParaRPr lang="en-GB" sz="1000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875E1E23-0B58-4026-8839-99E3584CD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7" y="2885511"/>
            <a:ext cx="322758" cy="305991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8B39607B-D130-4BCD-B3CC-104BDE6F0E85}"/>
              </a:ext>
            </a:extLst>
          </p:cNvPr>
          <p:cNvSpPr txBox="1"/>
          <p:nvPr/>
        </p:nvSpPr>
        <p:spPr>
          <a:xfrm>
            <a:off x="3831807" y="3197803"/>
            <a:ext cx="24747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-</a:t>
            </a:r>
            <a:r>
              <a:rPr lang="en-GB" sz="1000" dirty="0"/>
              <a:t>novine, </a:t>
            </a:r>
            <a:r>
              <a:rPr lang="en-GB" sz="1000" dirty="0" err="1"/>
              <a:t>časopisi</a:t>
            </a:r>
            <a:r>
              <a:rPr lang="en-GB" sz="1000" dirty="0"/>
              <a:t>, </a:t>
            </a:r>
            <a:r>
              <a:rPr lang="en-GB" sz="1000" dirty="0" err="1"/>
              <a:t>katalozi</a:t>
            </a:r>
            <a:endParaRPr lang="en-GB" sz="1000" dirty="0"/>
          </a:p>
          <a:p>
            <a:r>
              <a:rPr lang="en-GB" sz="1000" dirty="0"/>
              <a:t>- </a:t>
            </a:r>
            <a:r>
              <a:rPr lang="en-GB" sz="1000" dirty="0" err="1"/>
              <a:t>pisma</a:t>
            </a:r>
            <a:r>
              <a:rPr lang="en-GB" sz="1000" dirty="0"/>
              <a:t>, </a:t>
            </a:r>
            <a:r>
              <a:rPr lang="en-GB" sz="1000" dirty="0" err="1"/>
              <a:t>kuverte</a:t>
            </a:r>
            <a:r>
              <a:rPr lang="en-GB" sz="1000" dirty="0"/>
              <a:t>, </a:t>
            </a:r>
            <a:r>
              <a:rPr lang="en-GB" sz="1000" dirty="0" err="1"/>
              <a:t>papir</a:t>
            </a:r>
            <a:r>
              <a:rPr lang="en-GB" sz="1000" dirty="0"/>
              <a:t> za </a:t>
            </a:r>
            <a:r>
              <a:rPr lang="en-GB" sz="1000" dirty="0" err="1"/>
              <a:t>printanje</a:t>
            </a:r>
            <a:r>
              <a:rPr lang="en-GB" sz="1000" dirty="0"/>
              <a:t>, </a:t>
            </a:r>
            <a:r>
              <a:rPr lang="en-GB" sz="1000" dirty="0" err="1"/>
              <a:t>bilježnice</a:t>
            </a:r>
            <a:r>
              <a:rPr lang="en-GB" sz="1000" dirty="0"/>
              <a:t>, </a:t>
            </a:r>
            <a:r>
              <a:rPr lang="en-GB" sz="1000" dirty="0" err="1"/>
              <a:t>knjige</a:t>
            </a:r>
            <a:r>
              <a:rPr lang="en-GB" sz="1000" dirty="0"/>
              <a:t> bez </a:t>
            </a:r>
            <a:r>
              <a:rPr lang="en-GB" sz="1000" dirty="0" err="1"/>
              <a:t>uveza</a:t>
            </a:r>
            <a:r>
              <a:rPr lang="en-GB" sz="1000" dirty="0"/>
              <a:t>, </a:t>
            </a:r>
            <a:r>
              <a:rPr lang="en-GB" sz="1000" dirty="0" err="1"/>
              <a:t>čestitke</a:t>
            </a:r>
            <a:endParaRPr lang="en-GB" sz="1000" dirty="0"/>
          </a:p>
          <a:p>
            <a:r>
              <a:rPr lang="en-GB" sz="1000" dirty="0"/>
              <a:t>- </a:t>
            </a:r>
            <a:r>
              <a:rPr lang="en-GB" sz="1000" dirty="0" err="1"/>
              <a:t>vrećice</a:t>
            </a:r>
            <a:r>
              <a:rPr lang="en-GB" sz="1000" dirty="0"/>
              <a:t> od </a:t>
            </a:r>
            <a:r>
              <a:rPr lang="en-GB" sz="1000" dirty="0" err="1"/>
              <a:t>papira</a:t>
            </a:r>
            <a:endParaRPr lang="en-GB" sz="1000" dirty="0"/>
          </a:p>
          <a:p>
            <a:r>
              <a:rPr lang="en-GB" sz="1000" dirty="0"/>
              <a:t>- </a:t>
            </a:r>
            <a:r>
              <a:rPr lang="en-GB" sz="1000" dirty="0" err="1"/>
              <a:t>manje</a:t>
            </a:r>
            <a:r>
              <a:rPr lang="en-GB" sz="1000" dirty="0"/>
              <a:t> </a:t>
            </a:r>
            <a:r>
              <a:rPr lang="en-GB" sz="1000" dirty="0" err="1"/>
              <a:t>kartonske</a:t>
            </a:r>
            <a:r>
              <a:rPr lang="en-GB" sz="1000" dirty="0"/>
              <a:t> </a:t>
            </a:r>
            <a:r>
              <a:rPr lang="en-GB" sz="1000" dirty="0" err="1"/>
              <a:t>kutije</a:t>
            </a:r>
            <a:endParaRPr lang="en-GB" sz="1000" dirty="0"/>
          </a:p>
          <a:p>
            <a:r>
              <a:rPr lang="en-GB" sz="1000" dirty="0"/>
              <a:t>- </a:t>
            </a:r>
            <a:r>
              <a:rPr lang="en-GB" sz="1000" dirty="0" err="1"/>
              <a:t>ambalaža</a:t>
            </a:r>
            <a:r>
              <a:rPr lang="en-GB" sz="1000" dirty="0"/>
              <a:t> od </a:t>
            </a:r>
            <a:r>
              <a:rPr lang="en-GB" sz="1000" dirty="0" err="1"/>
              <a:t>papira</a:t>
            </a:r>
            <a:r>
              <a:rPr lang="en-GB" sz="1000" dirty="0"/>
              <a:t> i </a:t>
            </a:r>
            <a:r>
              <a:rPr lang="en-GB" sz="1000" dirty="0" err="1"/>
              <a:t>kartona</a:t>
            </a:r>
            <a:r>
              <a:rPr lang="en-GB" sz="1000" dirty="0"/>
              <a:t>: </a:t>
            </a:r>
            <a:r>
              <a:rPr lang="en-GB" sz="1000" dirty="0" err="1"/>
              <a:t>kutije</a:t>
            </a:r>
            <a:r>
              <a:rPr lang="en-GB" sz="1000" dirty="0"/>
              <a:t> za </a:t>
            </a:r>
            <a:r>
              <a:rPr lang="en-GB" sz="1000" dirty="0" err="1"/>
              <a:t>prehrambenei</a:t>
            </a:r>
            <a:r>
              <a:rPr lang="en-GB" sz="1000" dirty="0"/>
              <a:t> </a:t>
            </a:r>
            <a:r>
              <a:rPr lang="en-GB" sz="1000" dirty="0" err="1"/>
              <a:t>kozmetičke</a:t>
            </a:r>
            <a:r>
              <a:rPr lang="en-GB" sz="1000" dirty="0"/>
              <a:t> </a:t>
            </a:r>
            <a:r>
              <a:rPr lang="en-GB" sz="1000" dirty="0" err="1"/>
              <a:t>proizvode</a:t>
            </a:r>
            <a:r>
              <a:rPr lang="en-GB" sz="1000" dirty="0"/>
              <a:t>, </a:t>
            </a:r>
            <a:r>
              <a:rPr lang="en-GB" sz="1000" dirty="0" err="1"/>
              <a:t>jaja</a:t>
            </a:r>
            <a:r>
              <a:rPr lang="en-GB" sz="1000" dirty="0"/>
              <a:t>, </a:t>
            </a:r>
            <a:r>
              <a:rPr lang="en-GB" sz="1000" dirty="0" err="1"/>
              <a:t>cipele</a:t>
            </a:r>
            <a:r>
              <a:rPr lang="en-GB" sz="1000" dirty="0"/>
              <a:t>...</a:t>
            </a:r>
          </a:p>
          <a:p>
            <a:r>
              <a:rPr lang="en-GB" sz="1000" dirty="0"/>
              <a:t>- ILI SE MOŽE ODLOŽITI PLASTIČNA AMBALAŽA ALI SE NE SMIJE ODLAGATI ZAJEDNO SA PAPIROM</a:t>
            </a:r>
          </a:p>
          <a:p>
            <a:r>
              <a:rPr lang="en-GB" sz="1000" dirty="0"/>
              <a:t>- ODVOZ PRVI PETAK U MJES</a:t>
            </a:r>
            <a:r>
              <a:rPr lang="hr-HR" sz="1000" dirty="0"/>
              <a:t>EC</a:t>
            </a:r>
            <a:r>
              <a:rPr lang="en-GB" sz="1000" dirty="0"/>
              <a:t>U (ODVOZ JE BESPLATAN)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450D5836-8369-4CFD-B014-DA2C13E49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25" y="2885510"/>
            <a:ext cx="322759" cy="305992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DB3F3E33-7D53-4410-A559-CC42F9D76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74" y="2914959"/>
            <a:ext cx="361311" cy="342541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45710611-C376-481A-ABDA-B5765844A952}"/>
              </a:ext>
            </a:extLst>
          </p:cNvPr>
          <p:cNvSpPr txBox="1"/>
          <p:nvPr/>
        </p:nvSpPr>
        <p:spPr>
          <a:xfrm>
            <a:off x="7880403" y="3255381"/>
            <a:ext cx="280192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- </a:t>
            </a:r>
            <a:r>
              <a:rPr lang="en-GB" sz="900" dirty="0" err="1"/>
              <a:t>upotrebljena</a:t>
            </a:r>
            <a:r>
              <a:rPr lang="en-GB" sz="900" dirty="0"/>
              <a:t> Tetra Pak </a:t>
            </a:r>
            <a:r>
              <a:rPr lang="en-GB" sz="900" dirty="0" err="1"/>
              <a:t>ambalaža</a:t>
            </a:r>
            <a:r>
              <a:rPr lang="en-GB" sz="900" dirty="0"/>
              <a:t> za </a:t>
            </a:r>
            <a:r>
              <a:rPr lang="en-GB" sz="900" dirty="0" err="1"/>
              <a:t>mlijeko</a:t>
            </a:r>
            <a:r>
              <a:rPr lang="en-GB" sz="900" dirty="0"/>
              <a:t>, </a:t>
            </a:r>
            <a:r>
              <a:rPr lang="en-GB" sz="900" dirty="0" err="1"/>
              <a:t>sokove</a:t>
            </a:r>
            <a:r>
              <a:rPr lang="en-GB" sz="900" dirty="0"/>
              <a:t>...</a:t>
            </a:r>
          </a:p>
          <a:p>
            <a:r>
              <a:rPr lang="en-GB" sz="900" dirty="0"/>
              <a:t>- </a:t>
            </a:r>
            <a:r>
              <a:rPr lang="en-GB" sz="900" dirty="0" err="1"/>
              <a:t>boce</a:t>
            </a:r>
            <a:r>
              <a:rPr lang="en-GB" sz="900" dirty="0"/>
              <a:t> za: </a:t>
            </a:r>
            <a:r>
              <a:rPr lang="en-GB" sz="900" dirty="0" err="1"/>
              <a:t>mliječne</a:t>
            </a:r>
            <a:r>
              <a:rPr lang="en-GB" sz="900" dirty="0"/>
              <a:t> </a:t>
            </a:r>
            <a:r>
              <a:rPr lang="en-GB" sz="900" dirty="0" err="1"/>
              <a:t>proizvode</a:t>
            </a:r>
            <a:r>
              <a:rPr lang="en-GB" sz="900" dirty="0"/>
              <a:t> i </a:t>
            </a:r>
            <a:r>
              <a:rPr lang="en-GB" sz="900" dirty="0" err="1"/>
              <a:t>ostale</a:t>
            </a:r>
            <a:r>
              <a:rPr lang="en-GB" sz="900" dirty="0"/>
              <a:t> </a:t>
            </a:r>
            <a:r>
              <a:rPr lang="en-GB" sz="900" dirty="0" err="1"/>
              <a:t>napitke</a:t>
            </a:r>
            <a:r>
              <a:rPr lang="en-GB" sz="900" dirty="0"/>
              <a:t>, </a:t>
            </a:r>
            <a:r>
              <a:rPr lang="en-GB" sz="900" dirty="0" err="1"/>
              <a:t>ulje</a:t>
            </a:r>
            <a:r>
              <a:rPr lang="en-GB" sz="900" dirty="0"/>
              <a:t> i </a:t>
            </a:r>
            <a:r>
              <a:rPr lang="en-GB" sz="900" dirty="0" err="1"/>
              <a:t>ocat</a:t>
            </a:r>
            <a:r>
              <a:rPr lang="en-GB" sz="900" dirty="0"/>
              <a:t>, </a:t>
            </a:r>
            <a:r>
              <a:rPr lang="en-GB" sz="900" dirty="0" err="1"/>
              <a:t>deterdžente</a:t>
            </a:r>
            <a:r>
              <a:rPr lang="en-GB" sz="900" dirty="0"/>
              <a:t> (bez </a:t>
            </a:r>
            <a:r>
              <a:rPr lang="en-GB" sz="900" dirty="0" err="1"/>
              <a:t>oznake</a:t>
            </a:r>
            <a:r>
              <a:rPr lang="en-GB" sz="900" dirty="0"/>
              <a:t> </a:t>
            </a:r>
            <a:r>
              <a:rPr lang="en-GB" sz="900" dirty="0" err="1"/>
              <a:t>opasnog</a:t>
            </a:r>
            <a:r>
              <a:rPr lang="en-GB" sz="900" dirty="0"/>
              <a:t> otpada)</a:t>
            </a:r>
          </a:p>
          <a:p>
            <a:r>
              <a:rPr lang="en-GB" sz="900" dirty="0"/>
              <a:t>- </a:t>
            </a:r>
            <a:r>
              <a:rPr lang="en-GB" sz="900" dirty="0" err="1"/>
              <a:t>plastični</a:t>
            </a:r>
            <a:r>
              <a:rPr lang="en-GB" sz="900" dirty="0"/>
              <a:t> </a:t>
            </a:r>
            <a:r>
              <a:rPr lang="en-GB" sz="900" dirty="0" err="1"/>
              <a:t>čepovi</a:t>
            </a:r>
            <a:r>
              <a:rPr lang="en-GB" sz="900" dirty="0"/>
              <a:t> i </a:t>
            </a:r>
            <a:r>
              <a:rPr lang="en-GB" sz="900" dirty="0" err="1"/>
              <a:t>poklopci</a:t>
            </a:r>
            <a:r>
              <a:rPr lang="en-GB" sz="900" dirty="0"/>
              <a:t>, </a:t>
            </a:r>
            <a:r>
              <a:rPr lang="en-GB" sz="900" dirty="0" err="1"/>
              <a:t>pribor</a:t>
            </a:r>
            <a:r>
              <a:rPr lang="en-GB" sz="900" dirty="0"/>
              <a:t> za </a:t>
            </a:r>
            <a:r>
              <a:rPr lang="en-GB" sz="900" dirty="0" err="1"/>
              <a:t>jelo</a:t>
            </a:r>
            <a:r>
              <a:rPr lang="en-GB" sz="900" dirty="0"/>
              <a:t>, </a:t>
            </a:r>
            <a:r>
              <a:rPr lang="en-GB" sz="900" dirty="0" err="1"/>
              <a:t>slamke</a:t>
            </a:r>
            <a:endParaRPr lang="en-GB" sz="900" dirty="0"/>
          </a:p>
          <a:p>
            <a:r>
              <a:rPr lang="en-GB" sz="900" dirty="0"/>
              <a:t>- </a:t>
            </a:r>
            <a:r>
              <a:rPr lang="en-GB" sz="900" dirty="0" err="1"/>
              <a:t>kutije</a:t>
            </a:r>
            <a:r>
              <a:rPr lang="en-GB" sz="900" dirty="0"/>
              <a:t> za CD i DVD</a:t>
            </a:r>
          </a:p>
          <a:p>
            <a:r>
              <a:rPr lang="en-GB" sz="900" dirty="0"/>
              <a:t>- </a:t>
            </a:r>
            <a:r>
              <a:rPr lang="en-GB" sz="900" dirty="0" err="1"/>
              <a:t>vrećice</a:t>
            </a:r>
            <a:r>
              <a:rPr lang="en-GB" sz="900" dirty="0"/>
              <a:t> za </a:t>
            </a:r>
            <a:r>
              <a:rPr lang="en-GB" sz="900" dirty="0" err="1"/>
              <a:t>slatkiše</a:t>
            </a:r>
            <a:r>
              <a:rPr lang="en-GB" sz="900" dirty="0"/>
              <a:t> i </a:t>
            </a:r>
            <a:r>
              <a:rPr lang="en-GB" sz="900" dirty="0" err="1"/>
              <a:t>grickalice</a:t>
            </a:r>
            <a:r>
              <a:rPr lang="en-GB" sz="900" dirty="0"/>
              <a:t>, </a:t>
            </a:r>
            <a:r>
              <a:rPr lang="en-GB" sz="900" dirty="0" err="1"/>
              <a:t>zamrznute</a:t>
            </a:r>
            <a:r>
              <a:rPr lang="en-GB" sz="900" dirty="0"/>
              <a:t> </a:t>
            </a:r>
            <a:r>
              <a:rPr lang="en-GB" sz="900" dirty="0" err="1"/>
              <a:t>proizvode</a:t>
            </a:r>
            <a:r>
              <a:rPr lang="en-GB" sz="900" dirty="0"/>
              <a:t>, </a:t>
            </a:r>
            <a:r>
              <a:rPr lang="en-GB" sz="900" dirty="0" err="1"/>
              <a:t>wc</a:t>
            </a:r>
            <a:r>
              <a:rPr lang="en-GB" sz="900" dirty="0"/>
              <a:t> </a:t>
            </a:r>
            <a:r>
              <a:rPr lang="en-GB" sz="900" dirty="0" err="1"/>
              <a:t>papir</a:t>
            </a:r>
            <a:r>
              <a:rPr lang="en-GB" sz="900" dirty="0"/>
              <a:t> ili </a:t>
            </a:r>
            <a:r>
              <a:rPr lang="en-GB" sz="900" dirty="0" err="1"/>
              <a:t>papirnate</a:t>
            </a:r>
            <a:r>
              <a:rPr lang="en-GB" sz="900" dirty="0"/>
              <a:t> </a:t>
            </a:r>
            <a:r>
              <a:rPr lang="en-GB" sz="900" dirty="0" err="1"/>
              <a:t>ručnike</a:t>
            </a:r>
            <a:r>
              <a:rPr lang="en-GB" sz="900" dirty="0"/>
              <a:t>, </a:t>
            </a:r>
            <a:r>
              <a:rPr lang="en-GB" sz="900" dirty="0" err="1"/>
              <a:t>plastične</a:t>
            </a:r>
            <a:r>
              <a:rPr lang="en-GB" sz="900" dirty="0"/>
              <a:t> </a:t>
            </a:r>
            <a:r>
              <a:rPr lang="en-GB" sz="900" dirty="0" err="1"/>
              <a:t>vrećice</a:t>
            </a:r>
            <a:r>
              <a:rPr lang="en-GB" sz="900" dirty="0"/>
              <a:t> iz </a:t>
            </a:r>
            <a:r>
              <a:rPr lang="en-GB" sz="900" dirty="0" err="1"/>
              <a:t>trgovina</a:t>
            </a:r>
            <a:endParaRPr lang="en-GB" sz="900" dirty="0"/>
          </a:p>
          <a:p>
            <a:r>
              <a:rPr lang="en-GB" sz="900" dirty="0"/>
              <a:t>- </a:t>
            </a:r>
            <a:r>
              <a:rPr lang="en-GB" sz="900" dirty="0" err="1"/>
              <a:t>plastične</a:t>
            </a:r>
            <a:r>
              <a:rPr lang="en-GB" sz="900" dirty="0"/>
              <a:t> </a:t>
            </a:r>
            <a:r>
              <a:rPr lang="en-GB" sz="900" dirty="0" err="1"/>
              <a:t>kutijice</a:t>
            </a:r>
            <a:r>
              <a:rPr lang="en-GB" sz="900" dirty="0"/>
              <a:t> za </a:t>
            </a:r>
            <a:r>
              <a:rPr lang="en-GB" sz="900" dirty="0" err="1"/>
              <a:t>namaze</a:t>
            </a:r>
            <a:r>
              <a:rPr lang="en-GB" sz="900" dirty="0"/>
              <a:t>, </a:t>
            </a:r>
            <a:r>
              <a:rPr lang="en-GB" sz="900" dirty="0" err="1"/>
              <a:t>sladolede</a:t>
            </a:r>
            <a:r>
              <a:rPr lang="en-GB" sz="900" dirty="0"/>
              <a:t>, </a:t>
            </a:r>
            <a:r>
              <a:rPr lang="en-GB" sz="900" dirty="0" err="1"/>
              <a:t>zdjelice</a:t>
            </a:r>
            <a:r>
              <a:rPr lang="en-GB" sz="900" dirty="0"/>
              <a:t> za </a:t>
            </a:r>
            <a:r>
              <a:rPr lang="en-GB" sz="900" dirty="0" err="1"/>
              <a:t>kućanstvo</a:t>
            </a:r>
            <a:endParaRPr lang="en-GB" sz="900" dirty="0"/>
          </a:p>
          <a:p>
            <a:r>
              <a:rPr lang="en-GB" sz="900" dirty="0"/>
              <a:t>- </a:t>
            </a:r>
            <a:r>
              <a:rPr lang="en-GB" sz="900" dirty="0" err="1"/>
              <a:t>zaštitna</a:t>
            </a:r>
            <a:r>
              <a:rPr lang="en-GB" sz="900" dirty="0"/>
              <a:t> </a:t>
            </a:r>
            <a:r>
              <a:rPr lang="en-GB" sz="900" dirty="0" err="1"/>
              <a:t>plastična</a:t>
            </a:r>
            <a:r>
              <a:rPr lang="en-GB" sz="900" dirty="0"/>
              <a:t> </a:t>
            </a:r>
            <a:r>
              <a:rPr lang="en-GB" sz="900" dirty="0" err="1"/>
              <a:t>ambalaža</a:t>
            </a:r>
            <a:r>
              <a:rPr lang="en-GB" sz="900" dirty="0"/>
              <a:t>, </a:t>
            </a:r>
            <a:r>
              <a:rPr lang="en-GB" sz="900" dirty="0" err="1"/>
              <a:t>plastika</a:t>
            </a:r>
            <a:r>
              <a:rPr lang="en-GB" sz="900" dirty="0"/>
              <a:t> ili </a:t>
            </a:r>
            <a:r>
              <a:rPr lang="en-GB" sz="900" dirty="0" err="1"/>
              <a:t>folija</a:t>
            </a:r>
            <a:endParaRPr lang="en-GB" sz="900" dirty="0"/>
          </a:p>
          <a:p>
            <a:r>
              <a:rPr lang="en-GB" sz="900" dirty="0"/>
              <a:t>    - </a:t>
            </a:r>
            <a:r>
              <a:rPr lang="en-GB" sz="900" dirty="0" err="1"/>
              <a:t>plastične</a:t>
            </a:r>
            <a:r>
              <a:rPr lang="en-GB" sz="900" dirty="0"/>
              <a:t> </a:t>
            </a:r>
            <a:r>
              <a:rPr lang="en-GB" sz="900" dirty="0" err="1"/>
              <a:t>igračke</a:t>
            </a:r>
            <a:r>
              <a:rPr lang="en-GB" sz="900" dirty="0"/>
              <a:t> (bez drugih </a:t>
            </a:r>
            <a:r>
              <a:rPr lang="en-GB" sz="900" dirty="0" err="1"/>
              <a:t>materijala</a:t>
            </a:r>
            <a:r>
              <a:rPr lang="en-GB" sz="900" dirty="0"/>
              <a:t>)</a:t>
            </a:r>
          </a:p>
          <a:p>
            <a:r>
              <a:rPr lang="en-GB" sz="900" dirty="0"/>
              <a:t>    - </a:t>
            </a:r>
            <a:r>
              <a:rPr lang="en-GB" sz="900" dirty="0" err="1"/>
              <a:t>ambalaža</a:t>
            </a:r>
            <a:r>
              <a:rPr lang="en-GB" sz="900" dirty="0"/>
              <a:t> za </a:t>
            </a:r>
            <a:r>
              <a:rPr lang="en-GB" sz="900" dirty="0" err="1"/>
              <a:t>kozmetiku</a:t>
            </a:r>
            <a:r>
              <a:rPr lang="en-GB" sz="900" dirty="0"/>
              <a:t> i </a:t>
            </a:r>
            <a:r>
              <a:rPr lang="en-GB" sz="900" dirty="0" err="1"/>
              <a:t>sredstva</a:t>
            </a:r>
            <a:r>
              <a:rPr lang="en-GB" sz="900" dirty="0"/>
              <a:t> za </a:t>
            </a:r>
            <a:r>
              <a:rPr lang="en-GB" sz="900" dirty="0" err="1"/>
              <a:t>osobnu</a:t>
            </a:r>
            <a:r>
              <a:rPr lang="en-GB" sz="900" dirty="0"/>
              <a:t> </a:t>
            </a:r>
            <a:r>
              <a:rPr lang="en-GB" sz="900" dirty="0" err="1"/>
              <a:t>higijenu</a:t>
            </a:r>
            <a:r>
              <a:rPr lang="en-GB" sz="900" dirty="0"/>
              <a:t> (za </a:t>
            </a:r>
            <a:r>
              <a:rPr lang="en-GB" sz="900" dirty="0" err="1"/>
              <a:t>kreme</a:t>
            </a:r>
            <a:r>
              <a:rPr lang="en-GB" sz="900" dirty="0"/>
              <a:t>,       </a:t>
            </a:r>
            <a:r>
              <a:rPr lang="en-GB" sz="900" dirty="0" err="1"/>
              <a:t>šampone</a:t>
            </a:r>
            <a:r>
              <a:rPr lang="en-GB" sz="900" dirty="0"/>
              <a:t>…)</a:t>
            </a:r>
          </a:p>
          <a:p>
            <a:r>
              <a:rPr lang="en-GB" sz="900" dirty="0"/>
              <a:t>    - ODVOZ PRVI PETAK U MJESECU (ODVOZ BESPLATAN)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1AD2522F-D3A9-4C33-8656-15CD60DC9A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7236" y="2844175"/>
            <a:ext cx="410978" cy="347327"/>
          </a:xfrm>
          <a:prstGeom prst="rect">
            <a:avLst/>
          </a:prstGeom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3FD2C926-327F-4A50-A83D-CAE0885B4094}"/>
              </a:ext>
            </a:extLst>
          </p:cNvPr>
          <p:cNvSpPr txBox="1"/>
          <p:nvPr/>
        </p:nvSpPr>
        <p:spPr>
          <a:xfrm>
            <a:off x="1977305" y="3191502"/>
            <a:ext cx="168500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- </a:t>
            </a:r>
            <a:r>
              <a:rPr lang="en-GB" sz="1000" dirty="0" err="1"/>
              <a:t>ambalaža</a:t>
            </a:r>
            <a:r>
              <a:rPr lang="en-GB" sz="1000" dirty="0"/>
              <a:t> od </a:t>
            </a:r>
            <a:r>
              <a:rPr lang="en-GB" sz="1000" dirty="0" err="1"/>
              <a:t>metala</a:t>
            </a:r>
            <a:r>
              <a:rPr lang="en-GB" sz="1000" dirty="0"/>
              <a:t>, </a:t>
            </a:r>
            <a:r>
              <a:rPr lang="en-GB" sz="1000" dirty="0" err="1"/>
              <a:t>stakla</a:t>
            </a:r>
            <a:r>
              <a:rPr lang="en-GB" sz="1000" dirty="0"/>
              <a:t> i </a:t>
            </a:r>
            <a:r>
              <a:rPr lang="en-GB" sz="1000" dirty="0" err="1"/>
              <a:t>plastike</a:t>
            </a:r>
            <a:endParaRPr lang="en-GB" sz="1000" dirty="0"/>
          </a:p>
          <a:p>
            <a:r>
              <a:rPr lang="en-GB" sz="1000" dirty="0"/>
              <a:t>- </a:t>
            </a:r>
            <a:r>
              <a:rPr lang="en-GB" sz="1000" dirty="0" err="1"/>
              <a:t>upotrebljena</a:t>
            </a:r>
            <a:r>
              <a:rPr lang="en-GB" sz="1000" dirty="0"/>
              <a:t> Tetra Pak </a:t>
            </a:r>
            <a:r>
              <a:rPr lang="en-GB" sz="1000" dirty="0" err="1"/>
              <a:t>ambalaža</a:t>
            </a:r>
            <a:r>
              <a:rPr lang="en-GB" sz="1000" dirty="0"/>
              <a:t> za </a:t>
            </a:r>
            <a:r>
              <a:rPr lang="en-GB" sz="1000" dirty="0" err="1"/>
              <a:t>mlijeko</a:t>
            </a:r>
            <a:r>
              <a:rPr lang="en-GB" sz="1000" dirty="0"/>
              <a:t> i </a:t>
            </a:r>
            <a:r>
              <a:rPr lang="en-GB" sz="1000" dirty="0" err="1"/>
              <a:t>napitke</a:t>
            </a:r>
            <a:endParaRPr lang="en-GB" sz="1000" dirty="0"/>
          </a:p>
          <a:p>
            <a:r>
              <a:rPr lang="en-GB" sz="1000" dirty="0"/>
              <a:t>- </a:t>
            </a:r>
            <a:r>
              <a:rPr lang="en-GB" sz="1000" dirty="0" err="1"/>
              <a:t>električni</a:t>
            </a:r>
            <a:r>
              <a:rPr lang="en-GB" sz="1000" dirty="0"/>
              <a:t> i </a:t>
            </a:r>
            <a:r>
              <a:rPr lang="en-GB" sz="1000" dirty="0" err="1"/>
              <a:t>elektronički</a:t>
            </a:r>
            <a:r>
              <a:rPr lang="en-GB" sz="1000" dirty="0"/>
              <a:t> </a:t>
            </a:r>
            <a:r>
              <a:rPr lang="en-GB" sz="1000" dirty="0" err="1"/>
              <a:t>uređaji</a:t>
            </a:r>
            <a:r>
              <a:rPr lang="en-GB" sz="1000" dirty="0"/>
              <a:t> (i </a:t>
            </a:r>
            <a:r>
              <a:rPr lang="en-GB" sz="1000" dirty="0" err="1"/>
              <a:t>pripadajući</a:t>
            </a:r>
            <a:r>
              <a:rPr lang="en-GB" sz="1000" dirty="0"/>
              <a:t> </a:t>
            </a:r>
            <a:r>
              <a:rPr lang="en-GB" sz="1000" dirty="0" err="1"/>
              <a:t>dodaci</a:t>
            </a:r>
            <a:r>
              <a:rPr lang="en-GB" sz="1000" dirty="0"/>
              <a:t> </a:t>
            </a:r>
            <a:r>
              <a:rPr lang="en-GB" sz="1000" dirty="0" err="1"/>
              <a:t>poput</a:t>
            </a:r>
            <a:r>
              <a:rPr lang="en-GB" sz="1000" dirty="0"/>
              <a:t> </a:t>
            </a:r>
            <a:r>
              <a:rPr lang="en-GB" sz="1000" dirty="0" err="1"/>
              <a:t>kablova</a:t>
            </a:r>
            <a:r>
              <a:rPr lang="en-GB" sz="1000" dirty="0"/>
              <a:t>)</a:t>
            </a:r>
          </a:p>
          <a:p>
            <a:r>
              <a:rPr lang="en-GB" sz="1000" dirty="0"/>
              <a:t>- </a:t>
            </a:r>
            <a:r>
              <a:rPr lang="en-GB" sz="1000" dirty="0" err="1"/>
              <a:t>glomazni</a:t>
            </a:r>
            <a:r>
              <a:rPr lang="en-GB" sz="1000" dirty="0"/>
              <a:t>, </a:t>
            </a:r>
            <a:r>
              <a:rPr lang="en-GB" sz="1000" dirty="0" err="1"/>
              <a:t>metalni</a:t>
            </a:r>
            <a:r>
              <a:rPr lang="en-GB" sz="1000" dirty="0"/>
              <a:t> i </a:t>
            </a:r>
            <a:r>
              <a:rPr lang="en-GB" sz="1000" dirty="0" err="1"/>
              <a:t>građevinski</a:t>
            </a:r>
            <a:r>
              <a:rPr lang="en-GB" sz="1000" dirty="0"/>
              <a:t> otpad</a:t>
            </a:r>
          </a:p>
          <a:p>
            <a:r>
              <a:rPr lang="en-GB" sz="1000" dirty="0"/>
              <a:t>- </a:t>
            </a:r>
            <a:r>
              <a:rPr lang="en-GB" sz="1000" dirty="0" err="1"/>
              <a:t>opasni</a:t>
            </a:r>
            <a:r>
              <a:rPr lang="en-GB" sz="1000" dirty="0"/>
              <a:t> otpad (</a:t>
            </a:r>
            <a:r>
              <a:rPr lang="en-GB" sz="1000" dirty="0" err="1"/>
              <a:t>fluorescentne</a:t>
            </a:r>
            <a:r>
              <a:rPr lang="en-GB" sz="1000" dirty="0"/>
              <a:t> </a:t>
            </a:r>
            <a:r>
              <a:rPr lang="en-GB" sz="1000" dirty="0" err="1"/>
              <a:t>svjetiljke</a:t>
            </a:r>
            <a:r>
              <a:rPr lang="en-GB" sz="1000" dirty="0"/>
              <a:t>, </a:t>
            </a:r>
            <a:r>
              <a:rPr lang="en-GB" sz="1000" dirty="0" err="1"/>
              <a:t>štedne</a:t>
            </a:r>
            <a:r>
              <a:rPr lang="en-GB" sz="1000" dirty="0"/>
              <a:t> žarulje, </a:t>
            </a:r>
            <a:r>
              <a:rPr lang="en-GB" sz="1000" dirty="0" err="1"/>
              <a:t>lakovi</a:t>
            </a:r>
            <a:r>
              <a:rPr lang="en-GB" sz="1000" dirty="0"/>
              <a:t>, </a:t>
            </a:r>
            <a:r>
              <a:rPr lang="en-GB" sz="1000" dirty="0" err="1"/>
              <a:t>otapala</a:t>
            </a:r>
            <a:r>
              <a:rPr lang="en-GB" sz="1000" dirty="0"/>
              <a:t>, </a:t>
            </a:r>
            <a:r>
              <a:rPr lang="en-GB" sz="1000" dirty="0" err="1"/>
              <a:t>baterije</a:t>
            </a:r>
            <a:r>
              <a:rPr lang="en-GB" sz="1000" dirty="0"/>
              <a:t> i </a:t>
            </a:r>
            <a:r>
              <a:rPr lang="en-GB" sz="1000" dirty="0" err="1"/>
              <a:t>akumulatori</a:t>
            </a:r>
            <a:r>
              <a:rPr lang="en-GB" sz="1000" dirty="0"/>
              <a:t>)</a:t>
            </a:r>
          </a:p>
          <a:p>
            <a:r>
              <a:rPr lang="en-GB" sz="1000" dirty="0"/>
              <a:t>- </a:t>
            </a:r>
            <a:r>
              <a:rPr lang="en-GB" sz="1000" dirty="0" err="1"/>
              <a:t>tekući</a:t>
            </a:r>
            <a:r>
              <a:rPr lang="en-GB" sz="1000" dirty="0"/>
              <a:t> i </a:t>
            </a:r>
            <a:r>
              <a:rPr lang="en-GB" sz="1000" dirty="0" err="1"/>
              <a:t>polutekući</a:t>
            </a:r>
            <a:r>
              <a:rPr lang="en-GB" sz="1000" dirty="0"/>
              <a:t> otpad, </a:t>
            </a:r>
            <a:r>
              <a:rPr lang="en-GB" sz="1000" dirty="0" err="1"/>
              <a:t>žar</a:t>
            </a:r>
            <a:r>
              <a:rPr lang="en-GB" sz="1000" dirty="0"/>
              <a:t> i </a:t>
            </a:r>
            <a:r>
              <a:rPr lang="en-GB" sz="1000" dirty="0" err="1"/>
              <a:t>vrući</a:t>
            </a:r>
            <a:r>
              <a:rPr lang="en-GB" sz="1000" dirty="0"/>
              <a:t> </a:t>
            </a:r>
            <a:r>
              <a:rPr lang="en-GB" sz="1000" dirty="0" err="1"/>
              <a:t>pepeo</a:t>
            </a:r>
            <a:endParaRPr lang="en-GB" sz="1000" dirty="0"/>
          </a:p>
          <a:p>
            <a:r>
              <a:rPr lang="en-GB" sz="1000" dirty="0"/>
              <a:t>- </a:t>
            </a:r>
            <a:r>
              <a:rPr lang="en-GB" sz="1000" dirty="0" err="1"/>
              <a:t>žive</a:t>
            </a:r>
            <a:r>
              <a:rPr lang="en-GB" sz="1000" dirty="0"/>
              <a:t> </a:t>
            </a:r>
            <a:r>
              <a:rPr lang="en-GB" sz="1000" dirty="0" err="1"/>
              <a:t>životinje</a:t>
            </a:r>
            <a:r>
              <a:rPr lang="en-GB" sz="1000" dirty="0"/>
              <a:t> i </a:t>
            </a:r>
            <a:r>
              <a:rPr lang="en-GB" sz="1000" dirty="0" err="1"/>
              <a:t>životinjske</a:t>
            </a:r>
            <a:r>
              <a:rPr lang="en-GB" sz="1000" dirty="0"/>
              <a:t> </a:t>
            </a:r>
            <a:r>
              <a:rPr lang="en-GB" sz="1000" dirty="0" err="1"/>
              <a:t>lešine</a:t>
            </a:r>
            <a:endParaRPr lang="en-GB" sz="1000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9D5C9100-F8F3-4E00-B170-8FDC319E46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99" y="2933554"/>
            <a:ext cx="361311" cy="305352"/>
          </a:xfrm>
          <a:prstGeom prst="rect">
            <a:avLst/>
          </a:prstGeom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84F20710-4005-45FF-85F6-94E2F1A03C5E}"/>
              </a:ext>
            </a:extLst>
          </p:cNvPr>
          <p:cNvSpPr txBox="1"/>
          <p:nvPr/>
        </p:nvSpPr>
        <p:spPr>
          <a:xfrm>
            <a:off x="6096000" y="3191502"/>
            <a:ext cx="17923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1000" dirty="0" err="1"/>
              <a:t>onečišćeni</a:t>
            </a:r>
            <a:r>
              <a:rPr lang="en-GB" sz="1000" dirty="0"/>
              <a:t> i </a:t>
            </a:r>
            <a:r>
              <a:rPr lang="en-GB" sz="1000" dirty="0" err="1"/>
              <a:t>masni</a:t>
            </a:r>
            <a:r>
              <a:rPr lang="en-GB" sz="1000" dirty="0"/>
              <a:t> </a:t>
            </a:r>
            <a:r>
              <a:rPr lang="en-GB" sz="1000" dirty="0" err="1"/>
              <a:t>papir</a:t>
            </a:r>
            <a:r>
              <a:rPr lang="en-GB" sz="1000" dirty="0"/>
              <a:t>, </a:t>
            </a:r>
            <a:r>
              <a:rPr lang="en-GB" sz="1000" dirty="0" err="1"/>
              <a:t>vlažne</a:t>
            </a:r>
            <a:r>
              <a:rPr lang="en-GB" sz="1000" dirty="0"/>
              <a:t> </a:t>
            </a:r>
            <a:r>
              <a:rPr lang="en-GB" sz="1000" dirty="0" err="1"/>
              <a:t>maramice</a:t>
            </a:r>
            <a:endParaRPr lang="en-GB" sz="1000" dirty="0"/>
          </a:p>
          <a:p>
            <a:r>
              <a:rPr lang="en-GB" sz="1000" dirty="0"/>
              <a:t>- </a:t>
            </a:r>
            <a:r>
              <a:rPr lang="en-GB" sz="1000" dirty="0" err="1"/>
              <a:t>samoljepljive</a:t>
            </a:r>
            <a:r>
              <a:rPr lang="en-GB" sz="1000" dirty="0"/>
              <a:t> </a:t>
            </a:r>
            <a:r>
              <a:rPr lang="en-GB" sz="1000" dirty="0" err="1"/>
              <a:t>folije</a:t>
            </a:r>
            <a:r>
              <a:rPr lang="en-GB" sz="1000" dirty="0"/>
              <a:t> i </a:t>
            </a:r>
            <a:r>
              <a:rPr lang="en-GB" sz="1000" dirty="0" err="1"/>
              <a:t>naljepnice</a:t>
            </a:r>
            <a:endParaRPr lang="en-GB" sz="1000" dirty="0"/>
          </a:p>
          <a:p>
            <a:r>
              <a:rPr lang="en-GB" sz="1000" dirty="0"/>
              <a:t>- </a:t>
            </a:r>
            <a:r>
              <a:rPr lang="en-GB" sz="1000" dirty="0" err="1"/>
              <a:t>fotografije</a:t>
            </a:r>
            <a:r>
              <a:rPr lang="en-GB" sz="1000" dirty="0"/>
              <a:t>, </a:t>
            </a:r>
            <a:r>
              <a:rPr lang="en-GB" sz="1000" dirty="0" err="1"/>
              <a:t>foto</a:t>
            </a:r>
            <a:r>
              <a:rPr lang="en-GB" sz="1000" dirty="0"/>
              <a:t> </a:t>
            </a:r>
            <a:r>
              <a:rPr lang="en-GB" sz="1000" dirty="0" err="1"/>
              <a:t>papir</a:t>
            </a:r>
            <a:endParaRPr lang="en-GB" sz="1000" dirty="0"/>
          </a:p>
          <a:p>
            <a:r>
              <a:rPr lang="en-GB" sz="1000" dirty="0"/>
              <a:t>- </a:t>
            </a:r>
            <a:r>
              <a:rPr lang="en-GB" sz="1000" dirty="0" err="1"/>
              <a:t>ostaci</a:t>
            </a:r>
            <a:r>
              <a:rPr lang="en-GB" sz="1000" dirty="0"/>
              <a:t> od tapeta</a:t>
            </a:r>
          </a:p>
          <a:p>
            <a:r>
              <a:rPr lang="en-GB" sz="1000" dirty="0"/>
              <a:t>- </a:t>
            </a:r>
            <a:r>
              <a:rPr lang="en-GB" sz="1000" dirty="0" err="1"/>
              <a:t>upotrebljena</a:t>
            </a:r>
            <a:r>
              <a:rPr lang="en-GB" sz="1000" dirty="0"/>
              <a:t> Tetra Pak </a:t>
            </a:r>
            <a:r>
              <a:rPr lang="en-GB" sz="1000" dirty="0" err="1"/>
              <a:t>ambalaža</a:t>
            </a:r>
            <a:endParaRPr lang="en-GB" sz="1000" dirty="0"/>
          </a:p>
          <a:p>
            <a:r>
              <a:rPr lang="en-GB" sz="1000" dirty="0"/>
              <a:t>- </a:t>
            </a:r>
            <a:r>
              <a:rPr lang="en-GB" sz="1000" dirty="0" err="1"/>
              <a:t>papir</a:t>
            </a:r>
            <a:r>
              <a:rPr lang="en-GB" sz="1000" dirty="0"/>
              <a:t> s </a:t>
            </a:r>
            <a:r>
              <a:rPr lang="en-GB" sz="1000" dirty="0" err="1"/>
              <a:t>folijom</a:t>
            </a:r>
            <a:r>
              <a:rPr lang="en-GB" sz="1000" dirty="0"/>
              <a:t> ili </a:t>
            </a:r>
            <a:r>
              <a:rPr lang="en-GB" sz="1000" dirty="0" err="1"/>
              <a:t>plastikom</a:t>
            </a:r>
            <a:endParaRPr lang="en-GB" sz="1000" dirty="0"/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D1566E58-1B0E-42C4-A840-A9EBE97A3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481" y="2914959"/>
            <a:ext cx="361311" cy="305352"/>
          </a:xfrm>
          <a:prstGeom prst="rect">
            <a:avLst/>
          </a:prstGeom>
        </p:spPr>
      </p:pic>
      <p:sp>
        <p:nvSpPr>
          <p:cNvPr id="27" name="TekstniOkvir 26">
            <a:extLst>
              <a:ext uri="{FF2B5EF4-FFF2-40B4-BE49-F238E27FC236}">
                <a16:creationId xmlns:a16="http://schemas.microsoft.com/office/drawing/2014/main" id="{8540AA77-A8C7-4A3B-ABD2-65B23AEBDD17}"/>
              </a:ext>
            </a:extLst>
          </p:cNvPr>
          <p:cNvSpPr txBox="1"/>
          <p:nvPr/>
        </p:nvSpPr>
        <p:spPr>
          <a:xfrm>
            <a:off x="10682326" y="3261020"/>
            <a:ext cx="152715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- </a:t>
            </a:r>
            <a:r>
              <a:rPr lang="en-GB" sz="900" dirty="0" err="1"/>
              <a:t>višeslojna</a:t>
            </a:r>
            <a:r>
              <a:rPr lang="en-GB" sz="900" dirty="0"/>
              <a:t> </a:t>
            </a:r>
            <a:r>
              <a:rPr lang="en-GB" sz="900" dirty="0" err="1"/>
              <a:t>ambalaža</a:t>
            </a:r>
            <a:r>
              <a:rPr lang="en-GB" sz="900" dirty="0"/>
              <a:t> koja je </a:t>
            </a:r>
            <a:r>
              <a:rPr lang="en-GB" sz="900" dirty="0" err="1"/>
              <a:t>sastavljena</a:t>
            </a:r>
            <a:r>
              <a:rPr lang="en-GB" sz="900" dirty="0"/>
              <a:t> od </a:t>
            </a:r>
            <a:r>
              <a:rPr lang="en-GB" sz="900" dirty="0" err="1"/>
              <a:t>plastične</a:t>
            </a:r>
            <a:r>
              <a:rPr lang="en-GB" sz="900" dirty="0"/>
              <a:t> </a:t>
            </a:r>
            <a:r>
              <a:rPr lang="en-GB" sz="900" dirty="0" err="1"/>
              <a:t>folije</a:t>
            </a:r>
            <a:r>
              <a:rPr lang="en-GB" sz="900" dirty="0"/>
              <a:t> </a:t>
            </a:r>
            <a:r>
              <a:rPr lang="en-GB" sz="900" dirty="0" err="1"/>
              <a:t>izvana</a:t>
            </a:r>
            <a:r>
              <a:rPr lang="en-GB" sz="900" dirty="0"/>
              <a:t>, a </a:t>
            </a:r>
            <a:r>
              <a:rPr lang="en-GB" sz="900" dirty="0" err="1"/>
              <a:t>aluminijske</a:t>
            </a:r>
            <a:r>
              <a:rPr lang="en-GB" sz="900" dirty="0"/>
              <a:t> </a:t>
            </a:r>
            <a:r>
              <a:rPr lang="en-GB" sz="900" dirty="0" err="1"/>
              <a:t>folije</a:t>
            </a:r>
            <a:r>
              <a:rPr lang="en-GB" sz="900" dirty="0"/>
              <a:t> </a:t>
            </a:r>
            <a:r>
              <a:rPr lang="en-GB" sz="900" dirty="0" err="1"/>
              <a:t>iznutra</a:t>
            </a:r>
            <a:r>
              <a:rPr lang="en-GB" sz="900" dirty="0"/>
              <a:t> (</a:t>
            </a:r>
            <a:r>
              <a:rPr lang="en-GB" sz="900" dirty="0" err="1"/>
              <a:t>npr</a:t>
            </a:r>
            <a:r>
              <a:rPr lang="en-GB" sz="900" dirty="0"/>
              <a:t>. </a:t>
            </a:r>
            <a:r>
              <a:rPr lang="en-GB" sz="900" dirty="0" err="1"/>
              <a:t>velika</a:t>
            </a:r>
            <a:r>
              <a:rPr lang="en-GB" sz="900" dirty="0"/>
              <a:t> </a:t>
            </a:r>
            <a:r>
              <a:rPr lang="en-GB" sz="900" dirty="0" err="1"/>
              <a:t>pakiranja</a:t>
            </a:r>
            <a:r>
              <a:rPr lang="en-GB" sz="900" dirty="0"/>
              <a:t> </a:t>
            </a:r>
            <a:r>
              <a:rPr lang="en-GB" sz="900" dirty="0" err="1"/>
              <a:t>dječje</a:t>
            </a:r>
            <a:r>
              <a:rPr lang="en-GB" sz="900" dirty="0"/>
              <a:t> </a:t>
            </a:r>
            <a:r>
              <a:rPr lang="en-GB" sz="900" dirty="0" err="1"/>
              <a:t>hrane</a:t>
            </a:r>
            <a:r>
              <a:rPr lang="en-GB" sz="900" dirty="0"/>
              <a:t> ili </a:t>
            </a:r>
            <a:r>
              <a:rPr lang="en-GB" sz="900" dirty="0" err="1"/>
              <a:t>pakiranja</a:t>
            </a:r>
            <a:r>
              <a:rPr lang="en-GB" sz="900" dirty="0"/>
              <a:t> </a:t>
            </a:r>
            <a:r>
              <a:rPr lang="en-GB" sz="900" dirty="0" err="1"/>
              <a:t>grickalica</a:t>
            </a:r>
            <a:r>
              <a:rPr lang="en-GB" sz="900" dirty="0"/>
              <a:t>)</a:t>
            </a:r>
          </a:p>
          <a:p>
            <a:r>
              <a:rPr lang="en-GB" sz="900" dirty="0"/>
              <a:t>- </a:t>
            </a:r>
            <a:r>
              <a:rPr lang="en-GB" sz="900" dirty="0" err="1"/>
              <a:t>dječje</a:t>
            </a:r>
            <a:r>
              <a:rPr lang="en-GB" sz="900" dirty="0"/>
              <a:t> </a:t>
            </a:r>
            <a:r>
              <a:rPr lang="en-GB" sz="900" dirty="0" err="1"/>
              <a:t>igračke</a:t>
            </a:r>
            <a:r>
              <a:rPr lang="en-GB" sz="900" dirty="0"/>
              <a:t> </a:t>
            </a:r>
            <a:r>
              <a:rPr lang="en-GB" sz="900" dirty="0" err="1"/>
              <a:t>izrađene</a:t>
            </a:r>
            <a:r>
              <a:rPr lang="en-GB" sz="900" dirty="0"/>
              <a:t> iz više </a:t>
            </a:r>
            <a:r>
              <a:rPr lang="en-GB" sz="900" dirty="0" err="1"/>
              <a:t>materijala</a:t>
            </a:r>
            <a:endParaRPr lang="en-GB" sz="900" dirty="0"/>
          </a:p>
          <a:p>
            <a:r>
              <a:rPr lang="en-GB" sz="900" dirty="0"/>
              <a:t>- tapete, </a:t>
            </a:r>
            <a:r>
              <a:rPr lang="en-GB" sz="900" dirty="0" err="1"/>
              <a:t>stiropor</a:t>
            </a:r>
            <a:r>
              <a:rPr lang="en-GB" sz="900" dirty="0"/>
              <a:t>, </a:t>
            </a:r>
            <a:r>
              <a:rPr lang="en-GB" sz="900" dirty="0" err="1"/>
              <a:t>spužve</a:t>
            </a:r>
            <a:r>
              <a:rPr lang="en-GB" sz="900" dirty="0"/>
              <a:t>, </a:t>
            </a:r>
            <a:r>
              <a:rPr lang="en-GB" sz="900" dirty="0" err="1"/>
              <a:t>laminat</a:t>
            </a:r>
            <a:endParaRPr lang="en-GB" sz="900" dirty="0"/>
          </a:p>
          <a:p>
            <a:r>
              <a:rPr lang="en-GB" sz="900" dirty="0"/>
              <a:t>- </a:t>
            </a:r>
            <a:r>
              <a:rPr lang="en-GB" sz="900" dirty="0" err="1"/>
              <a:t>četkice</a:t>
            </a:r>
            <a:r>
              <a:rPr lang="en-GB" sz="900" dirty="0"/>
              <a:t> za </a:t>
            </a:r>
            <a:r>
              <a:rPr lang="en-GB" sz="900" dirty="0" err="1"/>
              <a:t>zube</a:t>
            </a:r>
            <a:endParaRPr lang="en-GB" sz="900" dirty="0"/>
          </a:p>
          <a:p>
            <a:r>
              <a:rPr lang="en-GB" sz="900" dirty="0"/>
              <a:t>- </a:t>
            </a:r>
            <a:r>
              <a:rPr lang="en-GB" sz="900" dirty="0" err="1"/>
              <a:t>kablovi</a:t>
            </a:r>
            <a:r>
              <a:rPr lang="en-GB" sz="900" dirty="0"/>
              <a:t> (</a:t>
            </a:r>
            <a:r>
              <a:rPr lang="en-GB" sz="900" dirty="0" err="1"/>
              <a:t>strujni</a:t>
            </a:r>
            <a:r>
              <a:rPr lang="en-GB" sz="900" dirty="0"/>
              <a:t>, </a:t>
            </a:r>
            <a:r>
              <a:rPr lang="en-GB" sz="900" dirty="0" err="1"/>
              <a:t>mrežni</a:t>
            </a:r>
            <a:r>
              <a:rPr lang="en-GB" sz="900" dirty="0"/>
              <a:t>)</a:t>
            </a:r>
          </a:p>
          <a:p>
            <a:r>
              <a:rPr lang="en-GB" sz="900" dirty="0"/>
              <a:t>- </a:t>
            </a:r>
            <a:r>
              <a:rPr lang="en-GB" sz="900" dirty="0" err="1"/>
              <a:t>kišobrani</a:t>
            </a:r>
            <a:r>
              <a:rPr lang="en-GB" sz="900" dirty="0"/>
              <a:t>, </a:t>
            </a:r>
            <a:r>
              <a:rPr lang="en-GB" sz="900" dirty="0" err="1"/>
              <a:t>sportske</a:t>
            </a:r>
            <a:r>
              <a:rPr lang="en-GB" sz="900" dirty="0"/>
              <a:t> </a:t>
            </a:r>
            <a:r>
              <a:rPr lang="en-GB" sz="900" dirty="0" err="1"/>
              <a:t>lopte</a:t>
            </a:r>
            <a:r>
              <a:rPr lang="en-GB" sz="900" dirty="0"/>
              <a:t>, </a:t>
            </a:r>
            <a:r>
              <a:rPr lang="en-GB" sz="900" dirty="0" err="1"/>
              <a:t>upaljači</a:t>
            </a:r>
            <a:endParaRPr lang="en-GB" sz="900" dirty="0"/>
          </a:p>
          <a:p>
            <a:r>
              <a:rPr lang="en-GB" sz="900" dirty="0"/>
              <a:t>- </a:t>
            </a:r>
            <a:r>
              <a:rPr lang="en-GB" sz="900" dirty="0" err="1"/>
              <a:t>ambalažna</a:t>
            </a:r>
            <a:r>
              <a:rPr lang="en-GB" sz="900" dirty="0"/>
              <a:t> </a:t>
            </a:r>
            <a:r>
              <a:rPr lang="en-GB" sz="900" dirty="0" err="1"/>
              <a:t>plastika</a:t>
            </a:r>
            <a:r>
              <a:rPr lang="en-GB" sz="900" dirty="0"/>
              <a:t> </a:t>
            </a:r>
            <a:r>
              <a:rPr lang="en-GB" sz="900" dirty="0" err="1"/>
              <a:t>opasnog</a:t>
            </a:r>
            <a:r>
              <a:rPr lang="en-GB" sz="900" dirty="0"/>
              <a:t> otpada, </a:t>
            </a:r>
            <a:r>
              <a:rPr lang="en-GB" sz="900" dirty="0" err="1"/>
              <a:t>poput</a:t>
            </a:r>
            <a:r>
              <a:rPr lang="en-GB" sz="900" dirty="0"/>
              <a:t> </a:t>
            </a:r>
            <a:r>
              <a:rPr lang="en-GB" sz="900" dirty="0" err="1"/>
              <a:t>ambalaže</a:t>
            </a:r>
            <a:r>
              <a:rPr lang="en-GB" sz="900" dirty="0"/>
              <a:t> </a:t>
            </a:r>
            <a:r>
              <a:rPr lang="en-GB" sz="900" dirty="0" err="1"/>
              <a:t>nagrizajućih</a:t>
            </a:r>
            <a:r>
              <a:rPr lang="en-GB" sz="900" dirty="0"/>
              <a:t> </a:t>
            </a:r>
            <a:r>
              <a:rPr lang="en-GB" sz="900" dirty="0" err="1"/>
              <a:t>kiselina</a:t>
            </a:r>
            <a:r>
              <a:rPr lang="en-GB" sz="900" dirty="0"/>
              <a:t> i tvari (</a:t>
            </a:r>
            <a:r>
              <a:rPr lang="en-GB" sz="900" dirty="0" err="1"/>
              <a:t>npr</a:t>
            </a:r>
            <a:r>
              <a:rPr lang="en-GB" sz="900" dirty="0"/>
              <a:t>. od </a:t>
            </a:r>
            <a:r>
              <a:rPr lang="en-GB" sz="900" dirty="0" err="1"/>
              <a:t>pesticida</a:t>
            </a:r>
            <a:r>
              <a:rPr lang="en-GB" sz="900" dirty="0"/>
              <a:t>, </a:t>
            </a:r>
            <a:r>
              <a:rPr lang="en-GB" sz="900" dirty="0" err="1"/>
              <a:t>boja</a:t>
            </a:r>
            <a:r>
              <a:rPr lang="en-GB" sz="900" dirty="0"/>
              <a:t>, </a:t>
            </a:r>
            <a:r>
              <a:rPr lang="en-GB" sz="900" dirty="0" err="1"/>
              <a:t>lakova</a:t>
            </a:r>
            <a:r>
              <a:rPr lang="en-GB" sz="900" dirty="0"/>
              <a:t>, </a:t>
            </a:r>
            <a:r>
              <a:rPr lang="en-GB" sz="900" dirty="0" err="1"/>
              <a:t>otapala</a:t>
            </a:r>
            <a:r>
              <a:rPr lang="en-GB" sz="900" dirty="0"/>
              <a:t>) i </a:t>
            </a:r>
            <a:r>
              <a:rPr lang="en-GB" sz="900" dirty="0" err="1"/>
              <a:t>ambalaže</a:t>
            </a:r>
            <a:r>
              <a:rPr lang="en-GB" sz="900" dirty="0"/>
              <a:t> </a:t>
            </a:r>
            <a:r>
              <a:rPr lang="en-GB" sz="900" dirty="0" err="1"/>
              <a:t>motornih</a:t>
            </a:r>
            <a:r>
              <a:rPr lang="en-GB" sz="900" dirty="0"/>
              <a:t> </a:t>
            </a:r>
            <a:r>
              <a:rPr lang="en-GB" sz="900" dirty="0" err="1"/>
              <a:t>ulja</a:t>
            </a:r>
            <a:r>
              <a:rPr lang="en-GB" sz="900" dirty="0"/>
              <a:t> i </a:t>
            </a:r>
            <a:r>
              <a:rPr lang="en-GB" sz="900" dirty="0" err="1"/>
              <a:t>maziva</a:t>
            </a:r>
            <a:endParaRPr lang="en-GB" sz="900" dirty="0"/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BB64A980-44CA-4538-865B-68F439E4F8CB}"/>
              </a:ext>
            </a:extLst>
          </p:cNvPr>
          <p:cNvSpPr txBox="1"/>
          <p:nvPr/>
        </p:nvSpPr>
        <p:spPr>
          <a:xfrm>
            <a:off x="92208" y="899497"/>
            <a:ext cx="322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Spremnik za miješani komunalni otpad</a:t>
            </a:r>
            <a:endParaRPr lang="en-GB" dirty="0"/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A92AB8A9-CF98-4EDF-9A46-B6657B60143C}"/>
              </a:ext>
            </a:extLst>
          </p:cNvPr>
          <p:cNvSpPr txBox="1"/>
          <p:nvPr/>
        </p:nvSpPr>
        <p:spPr>
          <a:xfrm>
            <a:off x="4510935" y="899497"/>
            <a:ext cx="317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Spremnik za reciklabilni otpad</a:t>
            </a:r>
            <a:endParaRPr lang="en-GB" dirty="0"/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A1E5DC87-3A8C-48D9-A6A6-0ED39960436B}"/>
              </a:ext>
            </a:extLst>
          </p:cNvPr>
          <p:cNvSpPr txBox="1"/>
          <p:nvPr/>
        </p:nvSpPr>
        <p:spPr>
          <a:xfrm>
            <a:off x="8702251" y="906427"/>
            <a:ext cx="33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Spremnik za plastiku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838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469</Words>
  <Application>Microsoft Office PowerPoint</Application>
  <PresentationFormat>Široki zaslon</PresentationFormat>
  <Paragraphs>54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sustava Office</vt:lpstr>
      <vt:lpstr>NAPUTAK ZA RAZVRSTAVANJE OTPADA!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NAPUTAK ZA RAZVRSTAVANJE OTAPDA!</dc:title>
  <dc:creator>redar@sodolovci.hr</dc:creator>
  <cp:lastModifiedBy>redar@sodolovci.hr</cp:lastModifiedBy>
  <cp:revision>4</cp:revision>
  <dcterms:created xsi:type="dcterms:W3CDTF">2022-03-10T12:31:52Z</dcterms:created>
  <dcterms:modified xsi:type="dcterms:W3CDTF">2022-11-02T10:51:30Z</dcterms:modified>
</cp:coreProperties>
</file>